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82" autoAdjust="0"/>
    <p:restoredTop sz="94615" autoAdjust="0"/>
  </p:normalViewPr>
  <p:slideViewPr>
    <p:cSldViewPr>
      <p:cViewPr varScale="1">
        <p:scale>
          <a:sx n="47" d="100"/>
          <a:sy n="47" d="100"/>
        </p:scale>
        <p:origin x="-1170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audio1.wav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522BF-AAC9-4EB6-8E48-9401A70B7058}" type="datetimeFigureOut">
              <a:rPr lang="en-US" smtClean="0"/>
              <a:pPr/>
              <a:t>5/11/2010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9AEAA6-6BAF-44FE-B7AB-5174E5529C9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522BF-AAC9-4EB6-8E48-9401A70B7058}" type="datetimeFigureOut">
              <a:rPr lang="en-US" smtClean="0"/>
              <a:pPr/>
              <a:t>5/11/2010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9AEAA6-6BAF-44FE-B7AB-5174E5529C9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522BF-AAC9-4EB6-8E48-9401A70B7058}" type="datetimeFigureOut">
              <a:rPr lang="en-US" smtClean="0"/>
              <a:pPr/>
              <a:t>5/11/2010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9AEAA6-6BAF-44FE-B7AB-5174E5529C9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522BF-AAC9-4EB6-8E48-9401A70B7058}" type="datetimeFigureOut">
              <a:rPr lang="en-US" smtClean="0"/>
              <a:pPr/>
              <a:t>5/11/2010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9AEAA6-6BAF-44FE-B7AB-5174E5529C9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522BF-AAC9-4EB6-8E48-9401A70B7058}" type="datetimeFigureOut">
              <a:rPr lang="en-US" smtClean="0"/>
              <a:pPr/>
              <a:t>5/11/2010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9AEAA6-6BAF-44FE-B7AB-5174E5529C9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522BF-AAC9-4EB6-8E48-9401A70B7058}" type="datetimeFigureOut">
              <a:rPr lang="en-US" smtClean="0"/>
              <a:pPr/>
              <a:t>5/11/2010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9AEAA6-6BAF-44FE-B7AB-5174E5529C9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522BF-AAC9-4EB6-8E48-9401A70B7058}" type="datetimeFigureOut">
              <a:rPr lang="en-US" smtClean="0"/>
              <a:pPr/>
              <a:t>5/11/2010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9AEAA6-6BAF-44FE-B7AB-5174E5529C9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522BF-AAC9-4EB6-8E48-9401A70B7058}" type="datetimeFigureOut">
              <a:rPr lang="en-US" smtClean="0"/>
              <a:pPr/>
              <a:t>5/11/2010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9AEAA6-6BAF-44FE-B7AB-5174E5529C9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522BF-AAC9-4EB6-8E48-9401A70B7058}" type="datetimeFigureOut">
              <a:rPr lang="en-US" smtClean="0"/>
              <a:pPr/>
              <a:t>5/11/2010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9AEAA6-6BAF-44FE-B7AB-5174E5529C9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522BF-AAC9-4EB6-8E48-9401A70B7058}" type="datetimeFigureOut">
              <a:rPr lang="en-US" smtClean="0"/>
              <a:pPr/>
              <a:t>5/11/2010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9AEAA6-6BAF-44FE-B7AB-5174E5529C9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522BF-AAC9-4EB6-8E48-9401A70B7058}" type="datetimeFigureOut">
              <a:rPr lang="en-US" smtClean="0"/>
              <a:pPr/>
              <a:t>5/11/2010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9AEAA6-6BAF-44FE-B7AB-5174E5529C9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B522BF-AAC9-4EB6-8E48-9401A70B7058}" type="datetimeFigureOut">
              <a:rPr lang="en-US" smtClean="0"/>
              <a:pPr/>
              <a:t>5/11/2010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9AEAA6-6BAF-44FE-B7AB-5174E5529C9E}" type="slidenum">
              <a:rPr lang="en-AU" smtClean="0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14348" y="2143116"/>
            <a:ext cx="7772400" cy="1470025"/>
          </a:xfrm>
        </p:spPr>
        <p:txBody>
          <a:bodyPr>
            <a:normAutofit/>
            <a:scene3d>
              <a:camera prst="isometricLeftDown"/>
              <a:lightRig rig="threePt" dir="t"/>
            </a:scene3d>
          </a:bodyPr>
          <a:lstStyle/>
          <a:p>
            <a:r>
              <a:rPr lang="en-AU" sz="6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Baskerville Old Face" pitchFamily="18" charset="0"/>
              </a:rPr>
              <a:t>Sovereign Hill1</a:t>
            </a:r>
            <a:endParaRPr lang="en-AU" sz="6600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Baskerville Old Face" pitchFamily="18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scene3d>
              <a:camera prst="isometricRightUp"/>
              <a:lightRig rig="threePt" dir="t"/>
            </a:scene3d>
          </a:bodyPr>
          <a:lstStyle/>
          <a:p>
            <a:r>
              <a:rPr lang="en-AU" dirty="0" smtClean="0"/>
              <a:t>By Jemisen</a:t>
            </a:r>
            <a:endParaRPr lang="en-AU" dirty="0"/>
          </a:p>
        </p:txBody>
      </p:sp>
    </p:spTree>
  </p:cSld>
  <p:clrMapOvr>
    <a:masterClrMapping/>
  </p:clrMapOvr>
  <p:transition spd="slow">
    <p:wheel spokes="8"/>
    <p:sndAc>
      <p:stSnd>
        <p:snd r:embed="rId2" name="bomb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On Wednesday 2010 3A 3B 4A and 4B went to Sovereign Hill. First we watched a man make gold. 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AU" sz="2800" dirty="0" smtClean="0"/>
              <a:t>Next we went to the gold shop and we had a look around and we saw allot of gold. We had a look around Sovereign Hill and we stoped and saw a battery house. There was weals everywhere and water splashing every were, it was a little scary because we had to walk on high stears. </a:t>
            </a:r>
            <a:endParaRPr lang="en-AU" sz="28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After we got tired we stoped at the lollie shop. We went own the stream and went gold panning and I found gold but I lost it. I still have my bottle at home. Then we stoped at a school.</a:t>
            </a:r>
            <a:endParaRPr lang="en-AU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After we got tired we stoped at a lollie shop. We went down the stream and we went gold panning and found gold but I lost it. I still have the bottle at home. Then we stoped at a school. Chloe B had to dress and a red jacket and Christian had a long sleaved t-shirt on and you could not see his hands.</a:t>
            </a:r>
            <a:endParaRPr lang="en-AU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The bus took us home and it was  an exiting day.</a:t>
            </a:r>
            <a:endParaRPr lang="en-AU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188</TotalTime>
  <Words>210</Words>
  <Application>Microsoft Office PowerPoint</Application>
  <PresentationFormat>On-screen Show (4:3)</PresentationFormat>
  <Paragraphs>7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Sovereign Hill1</vt:lpstr>
      <vt:lpstr>Slide 2</vt:lpstr>
      <vt:lpstr>Slide 3</vt:lpstr>
      <vt:lpstr>Slide 4</vt:lpstr>
      <vt:lpstr>Slide 5</vt:lpstr>
      <vt:lpstr>Slide 6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Sovereign H ill1</dc:title>
  <dc:creator>Education</dc:creator>
  <cp:lastModifiedBy>Education</cp:lastModifiedBy>
  <cp:revision>11</cp:revision>
  <dcterms:created xsi:type="dcterms:W3CDTF">2010-05-05T23:49:49Z</dcterms:created>
  <dcterms:modified xsi:type="dcterms:W3CDTF">2010-05-11T05:20:33Z</dcterms:modified>
</cp:coreProperties>
</file>

<file path=docProps/thumbnail.jpeg>
</file>